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1" r:id="rId3"/>
  </p:sldIdLst>
  <p:sldSz cx="9144000" cy="5143500" type="screen16x9"/>
  <p:notesSz cx="9144000" cy="6858000"/>
  <p:defaultTextStyle>
    <a:defPPr>
      <a:defRPr lang="pt-PT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FDF"/>
    <a:srgbClr val="A40000"/>
    <a:srgbClr val="DBF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arina Isabel" userId="811966409d31447e" providerId="LiveId" clId="{42F70464-2004-4331-A366-C0B2CEAF14D0}"/>
    <pc:docChg chg="custSel addSld delSld modSld">
      <pc:chgData name="Catarina Isabel" userId="811966409d31447e" providerId="LiveId" clId="{42F70464-2004-4331-A366-C0B2CEAF14D0}" dt="2023-03-28T18:28:10.677" v="3" actId="47"/>
      <pc:docMkLst>
        <pc:docMk/>
      </pc:docMkLst>
      <pc:sldChg chg="delSp modSp mod">
        <pc:chgData name="Catarina Isabel" userId="811966409d31447e" providerId="LiveId" clId="{42F70464-2004-4331-A366-C0B2CEAF14D0}" dt="2023-03-28T18:28:05.725" v="1" actId="1076"/>
        <pc:sldMkLst>
          <pc:docMk/>
          <pc:sldMk cId="1380222339" sldId="259"/>
        </pc:sldMkLst>
        <pc:picChg chg="mod">
          <ac:chgData name="Catarina Isabel" userId="811966409d31447e" providerId="LiveId" clId="{42F70464-2004-4331-A366-C0B2CEAF14D0}" dt="2023-03-28T18:28:05.725" v="1" actId="1076"/>
          <ac:picMkLst>
            <pc:docMk/>
            <pc:sldMk cId="1380222339" sldId="259"/>
            <ac:picMk id="4" creationId="{2DDB9F7D-396D-F13E-9755-7AC0F07A41E8}"/>
          </ac:picMkLst>
        </pc:picChg>
        <pc:picChg chg="del">
          <ac:chgData name="Catarina Isabel" userId="811966409d31447e" providerId="LiveId" clId="{42F70464-2004-4331-A366-C0B2CEAF14D0}" dt="2023-03-28T18:28:02.267" v="0" actId="478"/>
          <ac:picMkLst>
            <pc:docMk/>
            <pc:sldMk cId="1380222339" sldId="259"/>
            <ac:picMk id="5" creationId="{1F26576B-E0C6-825D-86C4-C1FE7489D563}"/>
          </ac:picMkLst>
        </pc:picChg>
      </pc:sldChg>
      <pc:sldChg chg="del">
        <pc:chgData name="Catarina Isabel" userId="811966409d31447e" providerId="LiveId" clId="{42F70464-2004-4331-A366-C0B2CEAF14D0}" dt="2023-03-28T18:28:10.677" v="3" actId="47"/>
        <pc:sldMkLst>
          <pc:docMk/>
          <pc:sldMk cId="566959041" sldId="260"/>
        </pc:sldMkLst>
      </pc:sldChg>
      <pc:sldChg chg="add">
        <pc:chgData name="Catarina Isabel" userId="811966409d31447e" providerId="LiveId" clId="{42F70464-2004-4331-A366-C0B2CEAF14D0}" dt="2023-03-28T18:28:09.309" v="2" actId="2890"/>
        <pc:sldMkLst>
          <pc:docMk/>
          <pc:sldMk cId="670759966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720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3657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838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771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0706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0054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165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97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888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5743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148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DEECC-78F0-4B5B-AA21-4A16F9EBC47A}" type="datetimeFigureOut">
              <a:rPr lang="pt-PT" smtClean="0"/>
              <a:t>28/03/2023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096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6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8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241299"/>
            <a:ext cx="8660121" cy="4660901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ight Triangle 10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2501900"/>
            <a:ext cx="2468880" cy="24003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Imagem 1" descr="Uma imagem com logótipo&#10;&#10;Descrição gerada automaticamente">
            <a:extLst>
              <a:ext uri="{FF2B5EF4-FFF2-40B4-BE49-F238E27FC236}">
                <a16:creationId xmlns:a16="http://schemas.microsoft.com/office/drawing/2014/main" id="{89466E38-8D0D-5F6C-5775-55867B050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67930"/>
            <a:ext cx="1215559" cy="1014586"/>
          </a:xfrm>
          <a:prstGeom prst="rect">
            <a:avLst/>
          </a:prstGeom>
        </p:spPr>
      </p:pic>
      <p:pic>
        <p:nvPicPr>
          <p:cNvPr id="4" name="Imagem 3" descr="Uma imagem com texto&#10;&#10;Descrição gerada automaticamente">
            <a:extLst>
              <a:ext uri="{FF2B5EF4-FFF2-40B4-BE49-F238E27FC236}">
                <a16:creationId xmlns:a16="http://schemas.microsoft.com/office/drawing/2014/main" id="{2DDB9F7D-396D-F13E-9755-7AC0F07A41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622" y="672867"/>
            <a:ext cx="1504718" cy="302356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962C22CE-F8F1-8553-C4BE-1CB7B4654F53}"/>
              </a:ext>
            </a:extLst>
          </p:cNvPr>
          <p:cNvSpPr/>
          <p:nvPr/>
        </p:nvSpPr>
        <p:spPr>
          <a:xfrm>
            <a:off x="6432540" y="2429604"/>
            <a:ext cx="2468880" cy="24725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745B4AD-B990-8ACE-5C2C-78BF53EF4B3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807" b="1807"/>
          <a:stretch/>
        </p:blipFill>
        <p:spPr>
          <a:xfrm>
            <a:off x="6740434" y="3111458"/>
            <a:ext cx="2160986" cy="1763967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65CF3D7-DE05-68EA-9B10-A767C1E96EDA}"/>
              </a:ext>
            </a:extLst>
          </p:cNvPr>
          <p:cNvSpPr/>
          <p:nvPr/>
        </p:nvSpPr>
        <p:spPr>
          <a:xfrm>
            <a:off x="8610600" y="2728233"/>
            <a:ext cx="180975" cy="1102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Triângulo retângulo 12">
            <a:extLst>
              <a:ext uri="{FF2B5EF4-FFF2-40B4-BE49-F238E27FC236}">
                <a16:creationId xmlns:a16="http://schemas.microsoft.com/office/drawing/2014/main" id="{81237D91-702C-5262-45AE-52DF5A877780}"/>
              </a:ext>
            </a:extLst>
          </p:cNvPr>
          <p:cNvSpPr/>
          <p:nvPr/>
        </p:nvSpPr>
        <p:spPr>
          <a:xfrm flipV="1">
            <a:off x="6319328" y="4676503"/>
            <a:ext cx="357051" cy="198922"/>
          </a:xfrm>
          <a:prstGeom prst="rtTriangle">
            <a:avLst/>
          </a:prstGeom>
          <a:solidFill>
            <a:srgbClr val="DFDFDF"/>
          </a:solidFill>
          <a:ln>
            <a:solidFill>
              <a:srgbClr val="DFD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Triângulo retângulo 13">
            <a:extLst>
              <a:ext uri="{FF2B5EF4-FFF2-40B4-BE49-F238E27FC236}">
                <a16:creationId xmlns:a16="http://schemas.microsoft.com/office/drawing/2014/main" id="{4F605E60-ACC6-87C9-15D2-4E11D725E0DB}"/>
              </a:ext>
            </a:extLst>
          </p:cNvPr>
          <p:cNvSpPr/>
          <p:nvPr/>
        </p:nvSpPr>
        <p:spPr>
          <a:xfrm rot="5400000" flipV="1">
            <a:off x="7942719" y="2959753"/>
            <a:ext cx="357051" cy="198922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Triângulo retângulo 15">
            <a:extLst>
              <a:ext uri="{FF2B5EF4-FFF2-40B4-BE49-F238E27FC236}">
                <a16:creationId xmlns:a16="http://schemas.microsoft.com/office/drawing/2014/main" id="{8B6975D8-5693-F6A4-B627-4D2C576BC67E}"/>
              </a:ext>
            </a:extLst>
          </p:cNvPr>
          <p:cNvSpPr/>
          <p:nvPr/>
        </p:nvSpPr>
        <p:spPr>
          <a:xfrm rot="6328909">
            <a:off x="6663324" y="4597871"/>
            <a:ext cx="508175" cy="359462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Triângulo retângulo 16">
            <a:extLst>
              <a:ext uri="{FF2B5EF4-FFF2-40B4-BE49-F238E27FC236}">
                <a16:creationId xmlns:a16="http://schemas.microsoft.com/office/drawing/2014/main" id="{988450B4-38E3-12B5-DC2B-014229C6C97E}"/>
              </a:ext>
            </a:extLst>
          </p:cNvPr>
          <p:cNvSpPr/>
          <p:nvPr/>
        </p:nvSpPr>
        <p:spPr>
          <a:xfrm rot="6328909">
            <a:off x="8469096" y="3171150"/>
            <a:ext cx="463980" cy="302589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Triângulo retângulo 17">
            <a:extLst>
              <a:ext uri="{FF2B5EF4-FFF2-40B4-BE49-F238E27FC236}">
                <a16:creationId xmlns:a16="http://schemas.microsoft.com/office/drawing/2014/main" id="{BBE18449-83E4-80FC-DB25-EAE06D92262C}"/>
              </a:ext>
            </a:extLst>
          </p:cNvPr>
          <p:cNvSpPr/>
          <p:nvPr/>
        </p:nvSpPr>
        <p:spPr>
          <a:xfrm rot="16200000" flipH="1" flipV="1">
            <a:off x="8604946" y="2453801"/>
            <a:ext cx="357051" cy="235896"/>
          </a:xfrm>
          <a:prstGeom prst="rtTriangle">
            <a:avLst/>
          </a:prstGeom>
          <a:solidFill>
            <a:srgbClr val="DFDFDF"/>
          </a:solidFill>
          <a:ln>
            <a:solidFill>
              <a:srgbClr val="DFD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022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6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8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241299"/>
            <a:ext cx="8660121" cy="4660901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ight Triangle 10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2501900"/>
            <a:ext cx="2468880" cy="24003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Imagem 1" descr="Uma imagem com logótipo&#10;&#10;Descrição gerada automaticamente">
            <a:extLst>
              <a:ext uri="{FF2B5EF4-FFF2-40B4-BE49-F238E27FC236}">
                <a16:creationId xmlns:a16="http://schemas.microsoft.com/office/drawing/2014/main" id="{89466E38-8D0D-5F6C-5775-55867B050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67930"/>
            <a:ext cx="1215559" cy="1014586"/>
          </a:xfrm>
          <a:prstGeom prst="rect">
            <a:avLst/>
          </a:prstGeom>
        </p:spPr>
      </p:pic>
      <p:pic>
        <p:nvPicPr>
          <p:cNvPr id="4" name="Imagem 3" descr="Uma imagem com texto&#10;&#10;Descrição gerada automaticamente">
            <a:extLst>
              <a:ext uri="{FF2B5EF4-FFF2-40B4-BE49-F238E27FC236}">
                <a16:creationId xmlns:a16="http://schemas.microsoft.com/office/drawing/2014/main" id="{2DDB9F7D-396D-F13E-9755-7AC0F07A41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622" y="672867"/>
            <a:ext cx="1504718" cy="302356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962C22CE-F8F1-8553-C4BE-1CB7B4654F53}"/>
              </a:ext>
            </a:extLst>
          </p:cNvPr>
          <p:cNvSpPr/>
          <p:nvPr/>
        </p:nvSpPr>
        <p:spPr>
          <a:xfrm>
            <a:off x="6432540" y="2429604"/>
            <a:ext cx="2468880" cy="24725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745B4AD-B990-8ACE-5C2C-78BF53EF4B3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807" b="1807"/>
          <a:stretch/>
        </p:blipFill>
        <p:spPr>
          <a:xfrm>
            <a:off x="6740434" y="3111458"/>
            <a:ext cx="2160986" cy="1763967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65CF3D7-DE05-68EA-9B10-A767C1E96EDA}"/>
              </a:ext>
            </a:extLst>
          </p:cNvPr>
          <p:cNvSpPr/>
          <p:nvPr/>
        </p:nvSpPr>
        <p:spPr>
          <a:xfrm>
            <a:off x="8610600" y="2728233"/>
            <a:ext cx="180975" cy="1102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Triângulo retângulo 12">
            <a:extLst>
              <a:ext uri="{FF2B5EF4-FFF2-40B4-BE49-F238E27FC236}">
                <a16:creationId xmlns:a16="http://schemas.microsoft.com/office/drawing/2014/main" id="{81237D91-702C-5262-45AE-52DF5A877780}"/>
              </a:ext>
            </a:extLst>
          </p:cNvPr>
          <p:cNvSpPr/>
          <p:nvPr/>
        </p:nvSpPr>
        <p:spPr>
          <a:xfrm flipV="1">
            <a:off x="6319328" y="4676503"/>
            <a:ext cx="357051" cy="198922"/>
          </a:xfrm>
          <a:prstGeom prst="rtTriangle">
            <a:avLst/>
          </a:prstGeom>
          <a:solidFill>
            <a:srgbClr val="DFDFDF"/>
          </a:solidFill>
          <a:ln>
            <a:solidFill>
              <a:srgbClr val="DFD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Triângulo retângulo 13">
            <a:extLst>
              <a:ext uri="{FF2B5EF4-FFF2-40B4-BE49-F238E27FC236}">
                <a16:creationId xmlns:a16="http://schemas.microsoft.com/office/drawing/2014/main" id="{4F605E60-ACC6-87C9-15D2-4E11D725E0DB}"/>
              </a:ext>
            </a:extLst>
          </p:cNvPr>
          <p:cNvSpPr/>
          <p:nvPr/>
        </p:nvSpPr>
        <p:spPr>
          <a:xfrm rot="5400000" flipV="1">
            <a:off x="7942719" y="2959753"/>
            <a:ext cx="357051" cy="198922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Triângulo retângulo 15">
            <a:extLst>
              <a:ext uri="{FF2B5EF4-FFF2-40B4-BE49-F238E27FC236}">
                <a16:creationId xmlns:a16="http://schemas.microsoft.com/office/drawing/2014/main" id="{8B6975D8-5693-F6A4-B627-4D2C576BC67E}"/>
              </a:ext>
            </a:extLst>
          </p:cNvPr>
          <p:cNvSpPr/>
          <p:nvPr/>
        </p:nvSpPr>
        <p:spPr>
          <a:xfrm rot="6328909">
            <a:off x="6663324" y="4597871"/>
            <a:ext cx="508175" cy="359462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Triângulo retângulo 16">
            <a:extLst>
              <a:ext uri="{FF2B5EF4-FFF2-40B4-BE49-F238E27FC236}">
                <a16:creationId xmlns:a16="http://schemas.microsoft.com/office/drawing/2014/main" id="{988450B4-38E3-12B5-DC2B-014229C6C97E}"/>
              </a:ext>
            </a:extLst>
          </p:cNvPr>
          <p:cNvSpPr/>
          <p:nvPr/>
        </p:nvSpPr>
        <p:spPr>
          <a:xfrm rot="6328909">
            <a:off x="8469096" y="3171150"/>
            <a:ext cx="463980" cy="302589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Triângulo retângulo 17">
            <a:extLst>
              <a:ext uri="{FF2B5EF4-FFF2-40B4-BE49-F238E27FC236}">
                <a16:creationId xmlns:a16="http://schemas.microsoft.com/office/drawing/2014/main" id="{BBE18449-83E4-80FC-DB25-EAE06D92262C}"/>
              </a:ext>
            </a:extLst>
          </p:cNvPr>
          <p:cNvSpPr/>
          <p:nvPr/>
        </p:nvSpPr>
        <p:spPr>
          <a:xfrm rot="16200000" flipH="1" flipV="1">
            <a:off x="8604946" y="2453801"/>
            <a:ext cx="357051" cy="235896"/>
          </a:xfrm>
          <a:prstGeom prst="rtTriangle">
            <a:avLst/>
          </a:prstGeom>
          <a:solidFill>
            <a:srgbClr val="DFDFDF"/>
          </a:solidFill>
          <a:ln>
            <a:solidFill>
              <a:srgbClr val="DFD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0759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</TotalTime>
  <Words>0</Words>
  <Application>Microsoft Office PowerPoint</Application>
  <PresentationFormat>Apresentação no Ecrã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Catarina Isabel Cunha Anacleto</cp:lastModifiedBy>
  <cp:revision>31</cp:revision>
  <dcterms:created xsi:type="dcterms:W3CDTF">2023-02-21T13:36:25Z</dcterms:created>
  <dcterms:modified xsi:type="dcterms:W3CDTF">2023-03-28T18:28:11Z</dcterms:modified>
</cp:coreProperties>
</file>